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150" d="100"/>
          <a:sy n="150" d="100"/>
        </p:scale>
        <p:origin x="-2130" y="-44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349595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323417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381215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426701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147145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182933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225715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323843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132180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88060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6FAD7B-2AD2-4CE2-8BB7-437B12819BAE}" type="datetimeFigureOut">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4372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76FAD7B-2AD2-4CE2-8BB7-437B12819BAE}" type="datetimeFigureOut">
              <a:rPr kumimoji="1" lang="ja-JP" altLang="en-US" smtClean="0"/>
              <a:t>2022/2/22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D9A385B-C4DD-425A-99E2-5C7B2B015B39}" type="slidenum">
              <a:rPr kumimoji="1" lang="ja-JP" altLang="en-US" smtClean="0"/>
              <a:t>‹#›</a:t>
            </a:fld>
            <a:endParaRPr kumimoji="1" lang="ja-JP" altLang="en-US"/>
          </a:p>
        </p:txBody>
      </p:sp>
    </p:spTree>
    <p:extLst>
      <p:ext uri="{BB962C8B-B14F-4D97-AF65-F5344CB8AC3E}">
        <p14:creationId xmlns:p14="http://schemas.microsoft.com/office/powerpoint/2010/main" val="1952715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9BD3A08A-B240-4EEC-838A-C13803B7F324}"/>
              </a:ext>
            </a:extLst>
          </p:cNvPr>
          <p:cNvGrpSpPr/>
          <p:nvPr/>
        </p:nvGrpSpPr>
        <p:grpSpPr>
          <a:xfrm>
            <a:off x="14327" y="42703"/>
            <a:ext cx="6850381" cy="9863297"/>
            <a:chOff x="14327" y="42703"/>
            <a:chExt cx="6850381" cy="9863297"/>
          </a:xfrm>
        </p:grpSpPr>
        <p:pic>
          <p:nvPicPr>
            <p:cNvPr id="1031" name="Picture 7">
              <a:extLst>
                <a:ext uri="{FF2B5EF4-FFF2-40B4-BE49-F238E27FC236}">
                  <a16:creationId xmlns:a16="http://schemas.microsoft.com/office/drawing/2014/main" id="{519912B0-C093-4CDE-A135-42E08F191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7" y="42703"/>
              <a:ext cx="6848109" cy="48577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a:extLst>
                <a:ext uri="{FF2B5EF4-FFF2-40B4-BE49-F238E27FC236}">
                  <a16:creationId xmlns:a16="http://schemas.microsoft.com/office/drawing/2014/main" id="{91BD8CCE-5A84-4451-BA3B-1A5E3DB7C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9" y="5048249"/>
              <a:ext cx="6848109" cy="485775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4">
            <a:extLst>
              <a:ext uri="{FF2B5EF4-FFF2-40B4-BE49-F238E27FC236}">
                <a16:creationId xmlns:a16="http://schemas.microsoft.com/office/drawing/2014/main" id="{3DC54195-C096-4D32-949A-95CDCC706C9E}"/>
              </a:ext>
            </a:extLst>
          </p:cNvPr>
          <p:cNvSpPr>
            <a:spLocks noChangeArrowheads="1"/>
          </p:cNvSpPr>
          <p:nvPr/>
        </p:nvSpPr>
        <p:spPr bwMode="auto">
          <a:xfrm>
            <a:off x="341198" y="769527"/>
            <a:ext cx="6186309" cy="3477875"/>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創業者　</a:t>
            </a:r>
            <a:r>
              <a:rPr kumimoji="0" lang="ja-JP" altLang="ja-JP"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南波</a:t>
            </a:r>
            <a:r>
              <a:rPr kumimoji="0" lang="ja-JP" altLang="en-US"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利宗</a:t>
            </a:r>
            <a:r>
              <a:rPr kumimoji="0" lang="ja-JP" altLang="en-US" sz="10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（なんばとしむね）</a:t>
            </a:r>
            <a:br>
              <a:rPr kumimoji="0" lang="ja-JP" altLang="ja-JP" sz="1000" b="1"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endParaRPr kumimoji="0" lang="en-US" altLang="ja-JP" sz="1000" b="1"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latin typeface="HGｺﾞｼｯｸM" panose="020B0609000000000000" pitchFamily="49" charset="-128"/>
                <a:ea typeface="HGｺﾞｼｯｸM" panose="020B0609000000000000" pitchFamily="49" charset="-128"/>
              </a:rPr>
              <a:t>出身地：</a:t>
            </a: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浜田山</a:t>
            </a:r>
            <a:endParaRPr lang="en-US" altLang="ja-JP" sz="1100" dirty="0">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国家資格：</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はり師　きゅう師　柔道整復師</a:t>
            </a: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明治鍼灸</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大学</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（現：明治国際医療大学） </a:t>
            </a:r>
            <a:endParaRPr lang="en-US" altLang="ja-JP"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鍼灸学部</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鍼灸学科</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卒）</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趣味：娘と遊ぶ　</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得意な</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施術</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：首肩コリ、消化器の不調、子供の原因不明の不調</a:t>
            </a:r>
            <a:endParaRPr lang="en-US" altLang="ja-JP" sz="1100" dirty="0">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t>　　　　　　産前産後の不調、慢性的な痛み・しびれ</a:t>
            </a:r>
            <a:endParaRPr kumimoji="0" lang="en-US"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100" dirty="0">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鍼灸には人の本来の力を発揮させてくれる不思議な作用があると日々実感しています。</a:t>
            </a:r>
            <a:br>
              <a:rPr kumimoji="0" lang="ja-JP" altLang="ja-JP" sz="12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来院してくれた方々が安心した表情になるのを見て日々喜びを感じています。</a:t>
            </a:r>
            <a:br>
              <a:rPr kumimoji="0" lang="ja-JP" altLang="ja-JP" sz="12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鍼灸治療を通して皆様の健康年齢が若返っていくのを見ることやお子様たちが大きく</a:t>
            </a:r>
            <a:endParaRPr kumimoji="0" lang="en-US"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なっていくのを見ることがとてもやりがいがあります。</a:t>
            </a:r>
            <a:br>
              <a:rPr kumimoji="0" lang="ja-JP" altLang="ja-JP" sz="12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これからも皆様の健康と安心に貢献できるようにしていきます。</a:t>
            </a:r>
            <a:r>
              <a:rPr kumimoji="0" lang="ja-JP" altLang="ja-JP" sz="12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t> </a:t>
            </a:r>
          </a:p>
        </p:txBody>
      </p:sp>
      <p:sp>
        <p:nvSpPr>
          <p:cNvPr id="13" name="Rectangle 5">
            <a:extLst>
              <a:ext uri="{FF2B5EF4-FFF2-40B4-BE49-F238E27FC236}">
                <a16:creationId xmlns:a16="http://schemas.microsoft.com/office/drawing/2014/main" id="{0CC2F1A6-0E1F-46C5-BA2F-CF0F0FBA3809}"/>
              </a:ext>
            </a:extLst>
          </p:cNvPr>
          <p:cNvSpPr>
            <a:spLocks noChangeArrowheads="1"/>
          </p:cNvSpPr>
          <p:nvPr/>
        </p:nvSpPr>
        <p:spPr bwMode="auto">
          <a:xfrm>
            <a:off x="313901" y="5888601"/>
            <a:ext cx="6186309" cy="3308598"/>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院長　</a:t>
            </a:r>
            <a:r>
              <a:rPr kumimoji="0" lang="ja-JP" altLang="ja-JP"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齋藤</a:t>
            </a:r>
            <a:r>
              <a:rPr kumimoji="0" lang="ja-JP" altLang="en-US"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歩</a:t>
            </a:r>
            <a:r>
              <a:rPr kumimoji="0" lang="ja-JP" altLang="ja-JP" sz="10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（さいとうあゆむ）</a:t>
            </a:r>
            <a:endParaRPr kumimoji="0" lang="ja-JP" altLang="ja-JP" sz="1000" b="1"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出身地：</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東京都</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国家</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資格：はり師</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きゅう師</a:t>
            </a: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明治国際医療</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大学</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鍼灸学部</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鍼灸学科</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卒）</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b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趣味：子どもと遊ぶ、バーベキュー、日光浴、ゴルフ</a:t>
            </a: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得意な</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施術</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：頚肩や腰の痛み、自律神経症状、</a:t>
            </a: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不妊治療、逆子治療、メンタルヘルス</a:t>
            </a: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オープニングスタッフとして早6年が過ぎようとしています。</a:t>
            </a:r>
            <a:endParaRPr kumimoji="0" lang="en-US"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開業時からすべての患者さんと携わらせて頂きたくさんの経験を積んできました。</a:t>
            </a:r>
            <a:endParaRPr kumimoji="0" lang="en-US"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これからも当院を支持している方や地域の方にとって価値のある場所にしていきたいと</a:t>
            </a:r>
            <a:endParaRPr kumimoji="0" lang="en-US"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思います。</a:t>
            </a:r>
            <a:endParaRPr kumimoji="0" lang="ja-JP" altLang="ja-JP" sz="12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p:txBody>
      </p:sp>
      <p:cxnSp>
        <p:nvCxnSpPr>
          <p:cNvPr id="15" name="直線コネクタ 14">
            <a:extLst>
              <a:ext uri="{FF2B5EF4-FFF2-40B4-BE49-F238E27FC236}">
                <a16:creationId xmlns:a16="http://schemas.microsoft.com/office/drawing/2014/main" id="{C63F89FC-C518-4E71-8989-75E4D993DBED}"/>
              </a:ext>
            </a:extLst>
          </p:cNvPr>
          <p:cNvCxnSpPr/>
          <p:nvPr/>
        </p:nvCxnSpPr>
        <p:spPr>
          <a:xfrm>
            <a:off x="7620" y="4957436"/>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B17EEE8B-CC96-4F7D-844A-E47670F21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763" y="854165"/>
            <a:ext cx="1410600" cy="2082986"/>
          </a:xfrm>
          <a:prstGeom prst="rect">
            <a:avLst/>
          </a:prstGeom>
        </p:spPr>
      </p:pic>
      <p:pic>
        <p:nvPicPr>
          <p:cNvPr id="5" name="図 4">
            <a:extLst>
              <a:ext uri="{FF2B5EF4-FFF2-40B4-BE49-F238E27FC236}">
                <a16:creationId xmlns:a16="http://schemas.microsoft.com/office/drawing/2014/main" id="{B4D20731-5855-4F22-A6D9-B6AA06FEF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053" y="5888601"/>
            <a:ext cx="1379310" cy="2078160"/>
          </a:xfrm>
          <a:prstGeom prst="rect">
            <a:avLst/>
          </a:prstGeom>
        </p:spPr>
      </p:pic>
    </p:spTree>
    <p:extLst>
      <p:ext uri="{BB962C8B-B14F-4D97-AF65-F5344CB8AC3E}">
        <p14:creationId xmlns:p14="http://schemas.microsoft.com/office/powerpoint/2010/main" val="118092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B9E67BC-FFE9-431E-95ED-A19A47307701}"/>
              </a:ext>
            </a:extLst>
          </p:cNvPr>
          <p:cNvGrpSpPr/>
          <p:nvPr/>
        </p:nvGrpSpPr>
        <p:grpSpPr>
          <a:xfrm>
            <a:off x="14327" y="42703"/>
            <a:ext cx="6850381" cy="9863297"/>
            <a:chOff x="14327" y="42703"/>
            <a:chExt cx="6850381" cy="9863297"/>
          </a:xfrm>
        </p:grpSpPr>
        <p:pic>
          <p:nvPicPr>
            <p:cNvPr id="3" name="Picture 7">
              <a:extLst>
                <a:ext uri="{FF2B5EF4-FFF2-40B4-BE49-F238E27FC236}">
                  <a16:creationId xmlns:a16="http://schemas.microsoft.com/office/drawing/2014/main" id="{F95FA73B-CED6-4811-98D9-1854BDA0E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7" y="42703"/>
              <a:ext cx="6848109" cy="4857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a:extLst>
                <a:ext uri="{FF2B5EF4-FFF2-40B4-BE49-F238E27FC236}">
                  <a16:creationId xmlns:a16="http://schemas.microsoft.com/office/drawing/2014/main" id="{25C0033F-74C0-4394-A383-6E0A752E7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9" y="5048249"/>
              <a:ext cx="6848109" cy="485775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直線コネクタ 4">
            <a:extLst>
              <a:ext uri="{FF2B5EF4-FFF2-40B4-BE49-F238E27FC236}">
                <a16:creationId xmlns:a16="http://schemas.microsoft.com/office/drawing/2014/main" id="{16A8C397-074E-4EF0-B2FD-CF428DEFAFD4}"/>
              </a:ext>
            </a:extLst>
          </p:cNvPr>
          <p:cNvCxnSpPr/>
          <p:nvPr/>
        </p:nvCxnSpPr>
        <p:spPr>
          <a:xfrm>
            <a:off x="7620" y="4957436"/>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
            <a:extLst>
              <a:ext uri="{FF2B5EF4-FFF2-40B4-BE49-F238E27FC236}">
                <a16:creationId xmlns:a16="http://schemas.microsoft.com/office/drawing/2014/main" id="{33BB74D9-0547-470C-A73C-6E33AD595396}"/>
              </a:ext>
            </a:extLst>
          </p:cNvPr>
          <p:cNvSpPr>
            <a:spLocks noChangeArrowheads="1"/>
          </p:cNvSpPr>
          <p:nvPr/>
        </p:nvSpPr>
        <p:spPr bwMode="auto">
          <a:xfrm>
            <a:off x="267947" y="715040"/>
            <a:ext cx="6391493"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平原</a:t>
            </a:r>
            <a:r>
              <a:rPr kumimoji="0" lang="ja-JP" altLang="en-US"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祥子</a:t>
            </a:r>
            <a:r>
              <a:rPr kumimoji="0" lang="ja-JP" altLang="en-US" sz="10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（ひらはらしょうこ）</a:t>
            </a:r>
            <a:br>
              <a:rPr kumimoji="0" lang="ja-JP" altLang="ja-JP" sz="1000" b="1"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出身地：</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東京都</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en-US"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t>国家資格：</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はり師</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きゅう師</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明治国際医療</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大学</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鍼灸学部</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鍼灸学科</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卒）</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趣味：音楽を聴く、姪っ子と遊ぶ、フリスビーをする</a:t>
            </a:r>
            <a:endParaRPr lang="en-US" altLang="ja-JP"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YouTubeをみる、飲みに行く、知らない人と話す</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得意な</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施術</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冷え症状、美容鍼（</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顔のたるみ、むくみ、</a:t>
            </a: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しわをとる、ニキビ跡・クレーターをとる、</a:t>
            </a: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手術跡、傷痕をとる、それらのセルフケアを伝える</a:t>
            </a: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a:t>
            </a: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　　　　　　</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endParaRPr kumimoji="0" lang="en-US"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患者様がなりたい自分になれるよう、手や鍼・お灸を通して健康な身体作りに寄り添います。</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治療期間は身体の変化を伴う場合もあり、不安になったり疑問に思うこともあるかもしれません。</a:t>
            </a: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安心して治療を受けていただく為に都度聞いて頂きたいと思います。</a:t>
            </a:r>
            <a:b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治療期間を終えて、身体に自信をもって歩めるように、セルフケアや知識についても一歩ずつ</a:t>
            </a:r>
            <a:endParaRPr kumimoji="0" lang="en-US"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進めるようにお伝えしていきます。宜しくお願いします。</a:t>
            </a:r>
            <a:r>
              <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rPr>
              <a:t> </a:t>
            </a:r>
          </a:p>
        </p:txBody>
      </p:sp>
      <p:sp>
        <p:nvSpPr>
          <p:cNvPr id="9" name="Rectangle 2">
            <a:extLst>
              <a:ext uri="{FF2B5EF4-FFF2-40B4-BE49-F238E27FC236}">
                <a16:creationId xmlns:a16="http://schemas.microsoft.com/office/drawing/2014/main" id="{9392257E-57BD-4FF2-ACE2-9852F35A60DF}"/>
              </a:ext>
            </a:extLst>
          </p:cNvPr>
          <p:cNvSpPr>
            <a:spLocks noChangeArrowheads="1"/>
          </p:cNvSpPr>
          <p:nvPr/>
        </p:nvSpPr>
        <p:spPr bwMode="auto">
          <a:xfrm>
            <a:off x="354562" y="5871655"/>
            <a:ext cx="6340197" cy="3170099"/>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髙橋</a:t>
            </a:r>
            <a:r>
              <a:rPr kumimoji="0" lang="ja-JP" altLang="en-US" sz="18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8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智恵</a:t>
            </a:r>
            <a:r>
              <a:rPr kumimoji="0" lang="ja-JP" altLang="en-US" sz="1000" b="1"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（たかはしともえ）</a:t>
            </a:r>
            <a:endParaRPr kumimoji="0" lang="ja-JP" altLang="ja-JP" sz="1000" b="1"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出身地：東京都</a:t>
            </a: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国家</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資格：はり師</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きゅう師あん摩マッサージ指圧師</a:t>
            </a: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東洋鍼灸専門学校</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あん摩マッサージ指圧科卒</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a:t>
            </a:r>
            <a:b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b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趣味：子供と遊ぶ事、旅行</a:t>
            </a:r>
            <a:endParaRPr kumimoji="0" lang="ja-JP" altLang="ja-JP" sz="11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b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得意な</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施術</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：小児はり</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　</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てい鍼(刺さない鍼)</a:t>
            </a:r>
            <a:endParaRPr lang="en-US" altLang="ja-JP"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222222"/>
                </a:solidFill>
                <a:latin typeface="HGｺﾞｼｯｸM" panose="020B0609000000000000" pitchFamily="49" charset="-128"/>
                <a:ea typeface="HGｺﾞｼｯｸM" panose="020B0609000000000000" pitchFamily="49" charset="-128"/>
                <a:cs typeface="Arial" panose="020B0604020202020204" pitchFamily="34" charset="0"/>
              </a:rPr>
              <a:t>　　　　　　産前産後</a:t>
            </a:r>
            <a:r>
              <a:rPr kumimoji="0" lang="ja-JP" altLang="ja-JP"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の</a:t>
            </a:r>
            <a:r>
              <a:rPr kumimoji="0" lang="ja-JP" altLang="en-US" sz="11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お悩み</a:t>
            </a:r>
            <a:endParaRPr kumimoji="0" lang="en-US" altLang="ja-JP" sz="18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鍼灸は、症状の改善だけでなく、ご自身がもつ本来の力を発揮できる状態にできます！</a:t>
            </a:r>
            <a:endParaRPr kumimoji="0" lang="ja-JP" altLang="ja-JP" sz="12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そして、ご自身が健やかで楽しい毎日を送ることは、周りの方々の笑顔にも繋がります。</a:t>
            </a:r>
            <a:endParaRPr kumimoji="0" lang="ja-JP" altLang="ja-JP" sz="12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人生を健康に・自分らしく・楽しく過ごす</a:t>
            </a:r>
            <a:r>
              <a:rPr kumimoji="0" lang="ja-JP" altLang="en-US"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ための</a:t>
            </a:r>
            <a:r>
              <a:rPr kumimoji="0" lang="ja-JP" altLang="ja-JP" sz="1200" b="0" i="0" u="none" strike="noStrike" cap="none" normalizeH="0" baseline="0" dirty="0">
                <a:ln>
                  <a:noFill/>
                </a:ln>
                <a:solidFill>
                  <a:srgbClr val="222222"/>
                </a:solidFill>
                <a:effectLst/>
                <a:latin typeface="HGｺﾞｼｯｸM" panose="020B0609000000000000" pitchFamily="49" charset="-128"/>
                <a:ea typeface="HGｺﾞｼｯｸM" panose="020B0609000000000000" pitchFamily="49" charset="-128"/>
                <a:cs typeface="Arial" panose="020B0604020202020204" pitchFamily="34" charset="0"/>
              </a:rPr>
              <a:t>サポートができるよう努めて参ります。</a:t>
            </a:r>
            <a:endParaRPr kumimoji="0" lang="ja-JP" altLang="ja-JP" sz="1200" b="0" i="0" u="none" strike="noStrike" cap="none" normalizeH="0" baseline="0" dirty="0">
              <a:ln>
                <a:noFill/>
              </a:ln>
              <a:solidFill>
                <a:schemeClr val="tx1"/>
              </a:solidFill>
              <a:effectLst/>
              <a:latin typeface="HGｺﾞｼｯｸM" panose="020B0609000000000000" pitchFamily="49" charset="-128"/>
              <a:ea typeface="HGｺﾞｼｯｸM" panose="020B0609000000000000" pitchFamily="49" charset="-128"/>
            </a:endParaRPr>
          </a:p>
        </p:txBody>
      </p:sp>
      <p:pic>
        <p:nvPicPr>
          <p:cNvPr id="8" name="図 7">
            <a:extLst>
              <a:ext uri="{FF2B5EF4-FFF2-40B4-BE49-F238E27FC236}">
                <a16:creationId xmlns:a16="http://schemas.microsoft.com/office/drawing/2014/main" id="{121AD482-DCA7-4755-A3B1-70385FE90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6" y="6030462"/>
            <a:ext cx="1361429" cy="2082986"/>
          </a:xfrm>
          <a:prstGeom prst="rect">
            <a:avLst/>
          </a:prstGeom>
        </p:spPr>
      </p:pic>
      <p:pic>
        <p:nvPicPr>
          <p:cNvPr id="10" name="図 9">
            <a:extLst>
              <a:ext uri="{FF2B5EF4-FFF2-40B4-BE49-F238E27FC236}">
                <a16:creationId xmlns:a16="http://schemas.microsoft.com/office/drawing/2014/main" id="{5133F7FE-05AC-4970-AD70-6C0508927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428" y="949700"/>
            <a:ext cx="1401007" cy="2078160"/>
          </a:xfrm>
          <a:prstGeom prst="rect">
            <a:avLst/>
          </a:prstGeom>
        </p:spPr>
      </p:pic>
    </p:spTree>
    <p:extLst>
      <p:ext uri="{BB962C8B-B14F-4D97-AF65-F5344CB8AC3E}">
        <p14:creationId xmlns:p14="http://schemas.microsoft.com/office/powerpoint/2010/main" val="40752173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TotalTime>
  <Words>17</Words>
  <Application>Microsoft Office PowerPoint</Application>
  <PresentationFormat>A4 210 x 297 mm</PresentationFormat>
  <Paragraphs>45</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HGｺﾞｼｯｸM</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takahashi tomoe</dc:creator>
  <cp:lastModifiedBy>METATRON</cp:lastModifiedBy>
  <cp:revision>8</cp:revision>
  <dcterms:created xsi:type="dcterms:W3CDTF">2022-02-05T06:43:06Z</dcterms:created>
  <dcterms:modified xsi:type="dcterms:W3CDTF">2022-02-22T07:21:41Z</dcterms:modified>
</cp:coreProperties>
</file>